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7"/>
  </p:notesMasterIdLst>
  <p:sldIdLst>
    <p:sldId id="465" r:id="rId9"/>
    <p:sldId id="418" r:id="rId10"/>
    <p:sldId id="466" r:id="rId11"/>
    <p:sldId id="296" r:id="rId12"/>
    <p:sldId id="287" r:id="rId13"/>
    <p:sldId id="291" r:id="rId14"/>
    <p:sldId id="301" r:id="rId15"/>
    <p:sldId id="292" r:id="rId16"/>
    <p:sldId id="293" r:id="rId17"/>
    <p:sldId id="449" r:id="rId18"/>
    <p:sldId id="458" r:id="rId19"/>
    <p:sldId id="445" r:id="rId20"/>
    <p:sldId id="464" r:id="rId21"/>
    <p:sldId id="275" r:id="rId22"/>
    <p:sldId id="288" r:id="rId23"/>
    <p:sldId id="447" r:id="rId24"/>
    <p:sldId id="294" r:id="rId25"/>
    <p:sldId id="289" r:id="rId26"/>
    <p:sldId id="302" r:id="rId27"/>
    <p:sldId id="262" r:id="rId28"/>
    <p:sldId id="263" r:id="rId29"/>
    <p:sldId id="264" r:id="rId30"/>
    <p:sldId id="265" r:id="rId31"/>
    <p:sldId id="283" r:id="rId32"/>
    <p:sldId id="277" r:id="rId33"/>
    <p:sldId id="267" r:id="rId34"/>
    <p:sldId id="268" r:id="rId35"/>
    <p:sldId id="269" r:id="rId36"/>
    <p:sldId id="270" r:id="rId37"/>
    <p:sldId id="271" r:id="rId38"/>
    <p:sldId id="280" r:id="rId39"/>
    <p:sldId id="272" r:id="rId40"/>
    <p:sldId id="274" r:id="rId41"/>
    <p:sldId id="273" r:id="rId42"/>
    <p:sldId id="297" r:id="rId43"/>
    <p:sldId id="305" r:id="rId44"/>
    <p:sldId id="279" r:id="rId45"/>
    <p:sldId id="299" r:id="rId46"/>
    <p:sldId id="284" r:id="rId47"/>
    <p:sldId id="285" r:id="rId48"/>
    <p:sldId id="295" r:id="rId49"/>
    <p:sldId id="298" r:id="rId50"/>
    <p:sldId id="311" r:id="rId51"/>
    <p:sldId id="443" r:id="rId52"/>
    <p:sldId id="258" r:id="rId53"/>
    <p:sldId id="414" r:id="rId54"/>
    <p:sldId id="439" r:id="rId55"/>
    <p:sldId id="46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Presentation" id="{4B81BE2A-B99D-4E1E-BB9D-735D73F7397E}">
          <p14:sldIdLst>
            <p14:sldId id="418"/>
            <p14:sldId id="46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55422" autoAdjust="0"/>
  </p:normalViewPr>
  <p:slideViewPr>
    <p:cSldViewPr snapToGrid="0">
      <p:cViewPr varScale="1">
        <p:scale>
          <a:sx n="64" d="100"/>
          <a:sy n="64" d="100"/>
        </p:scale>
        <p:origin x="1392" y="6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5/14/2021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Highly recommend it by the way, for every professional, every consultant, every manager who works with Azure technologies.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Right now the </a:t>
            </a:r>
            <a:r>
              <a:rPr lang="en-US" b="1" i="0" dirty="0">
                <a:solidFill>
                  <a:srgbClr val="171717"/>
                </a:solidFill>
                <a:effectLst/>
                <a:latin typeface="Segoe UI" panose="020B0502040204020203" pitchFamily="34" charset="0"/>
              </a:rPr>
              <a:t>Exam AZ-140: Configuring and Operating Windows Virtual Desktop on Microsoft Azure </a:t>
            </a:r>
            <a:r>
              <a:rPr lang="en-US" b="0" i="0" dirty="0">
                <a:solidFill>
                  <a:srgbClr val="171717"/>
                </a:solidFill>
                <a:effectLst/>
                <a:latin typeface="Segoe UI" panose="020B0502040204020203" pitchFamily="34" charset="0"/>
              </a:rPr>
              <a:t>is in beta.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1158240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5/14/2021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5/14/2021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5/14/2021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5/14/2021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5/14/2021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5/14/2021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5/14/2021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5/14/2021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5/14/2021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5/14/2021</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5/14/2021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5/14/2021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41.jpeg"/><Relationship Id="rId4" Type="http://schemas.openxmlformats.org/officeDocument/2006/relationships/hyperlink" Target="https://www.thewallsproject.org/programs/futures_fun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831851" y="1709740"/>
            <a:ext cx="10515600" cy="3438520"/>
          </a:xfrm>
        </p:spPr>
        <p:txBody>
          <a:bodyPr>
            <a:normAutofit/>
          </a:bodyPr>
          <a:lstStyle/>
          <a:p>
            <a:r>
              <a:rPr lang="en-US" sz="6000" dirty="0"/>
              <a:t>Certification Exams Inside Out</a:t>
            </a:r>
            <a:endParaRPr lang="en-GB" dirty="0"/>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831851" y="5148260"/>
            <a:ext cx="10515600" cy="941392"/>
          </a:xfrm>
        </p:spPr>
        <p:txBody>
          <a:bodyPr/>
          <a:lstStyle/>
          <a:p>
            <a:r>
              <a:rPr lang="en-GB" dirty="0"/>
              <a:t>Think Like a Certification Exam</a:t>
            </a:r>
          </a:p>
        </p:txBody>
      </p:sp>
      <p:pic>
        <p:nvPicPr>
          <p:cNvPr id="7" name="Picture 6">
            <a:extLst>
              <a:ext uri="{FF2B5EF4-FFF2-40B4-BE49-F238E27FC236}">
                <a16:creationId xmlns:a16="http://schemas.microsoft.com/office/drawing/2014/main" id="{BF3EE7C5-86B8-4F0F-98C7-314DD9D09794}"/>
              </a:ext>
            </a:extLst>
          </p:cNvPr>
          <p:cNvPicPr>
            <a:picLocks noChangeAspect="1"/>
          </p:cNvPicPr>
          <p:nvPr/>
        </p:nvPicPr>
        <p:blipFill>
          <a:blip r:embed="rId2"/>
          <a:stretch>
            <a:fillRect/>
          </a:stretch>
        </p:blipFill>
        <p:spPr>
          <a:xfrm>
            <a:off x="2407067" y="-29980"/>
            <a:ext cx="7365167" cy="4011256"/>
          </a:xfrm>
          <a:prstGeom prst="rect">
            <a:avLst/>
          </a:prstGeom>
        </p:spPr>
      </p:pic>
    </p:spTree>
    <p:extLst>
      <p:ext uri="{BB962C8B-B14F-4D97-AF65-F5344CB8AC3E}">
        <p14:creationId xmlns:p14="http://schemas.microsoft.com/office/powerpoint/2010/main" val="1255836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0" y="0"/>
            <a:ext cx="12196822" cy="6858000"/>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12</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USD15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Through December 30, 2021 </a:t>
            </a:r>
            <a:r>
              <a:rPr lang="en-US" sz="3600" dirty="0">
                <a:solidFill>
                  <a:schemeClr val="tx1"/>
                </a:solidFill>
                <a:latin typeface="+mn-lt"/>
              </a:rPr>
              <a:t>anyone</a:t>
            </a:r>
            <a:r>
              <a:rPr lang="en-US" sz="3600" b="0" dirty="0">
                <a:solidFill>
                  <a:schemeClr val="tx1"/>
                </a:solidFill>
                <a:latin typeface="+mn-lt"/>
              </a:rPr>
              <a:t> can schedule one Microsoft Cert Exam for USD15.</a:t>
            </a:r>
          </a:p>
          <a:p>
            <a:endParaRPr lang="en-US" sz="3600" b="0" dirty="0">
              <a:solidFill>
                <a:schemeClr val="tx1"/>
              </a:solidFill>
              <a:latin typeface="+mn-lt"/>
            </a:endParaRPr>
          </a:p>
          <a:p>
            <a:r>
              <a:rPr lang="en-US" sz="3600" b="0" dirty="0">
                <a:solidFill>
                  <a:schemeClr val="tx1"/>
                </a:solidFill>
                <a:latin typeface="+mn-lt"/>
              </a:rPr>
              <a:t>Offer here: </a:t>
            </a:r>
            <a:r>
              <a:rPr lang="en-US" b="0" u="sng" dirty="0">
                <a:solidFill>
                  <a:schemeClr val="tx1"/>
                </a:solidFill>
                <a:latin typeface="+mn-lt"/>
              </a:rPr>
              <a:t>docs.microsoft.com/learn/certifications/skillingoffer</a:t>
            </a: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p:txBody>
          <a:bodyPr>
            <a:normAutofit lnSpcReduction="10000"/>
          </a:bodyPr>
          <a:lstStyle/>
          <a:p>
            <a:r>
              <a:rPr lang="en-US" b="1" dirty="0"/>
              <a:t>Who exams are for</a:t>
            </a:r>
          </a:p>
          <a:p>
            <a:r>
              <a:rPr lang="en-US" b="1" dirty="0"/>
              <a:t>New Role-based Microsoft certs and exams</a:t>
            </a:r>
          </a:p>
          <a:p>
            <a:r>
              <a:rPr lang="en-US" b="1" dirty="0"/>
              <a:t>How Exams are Written</a:t>
            </a:r>
          </a:p>
          <a:p>
            <a:r>
              <a:rPr lang="en-US" b="1" dirty="0"/>
              <a:t>Test-taking tips</a:t>
            </a:r>
          </a:p>
          <a:p>
            <a:r>
              <a:rPr lang="en-US" b="1" dirty="0"/>
              <a:t>Deconstructing the wrong answers</a:t>
            </a:r>
          </a:p>
          <a:p>
            <a:r>
              <a:rPr lang="en-US" b="1" dirty="0"/>
              <a:t>Sample exercises</a:t>
            </a:r>
            <a:br>
              <a:rPr lang="en-US" b="1" dirty="0"/>
            </a:br>
            <a:endParaRPr lang="en-US" b="1" dirty="0"/>
          </a:p>
          <a:p>
            <a:r>
              <a:rPr lang="en-US" b="1" dirty="0"/>
              <a:t>Content is not specific to Microsoft technologies and exams, though that is where my experience lies as a consultant, as a certified pro, and as an exam item writer.</a:t>
            </a:r>
          </a:p>
        </p:txBody>
      </p:sp>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45</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Former MS MVP, Data Platform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900-level exams are for students and newcomers. </a:t>
            </a:r>
          </a:p>
          <a:p>
            <a:pPr>
              <a:lnSpc>
                <a:spcPct val="100000"/>
              </a:lnSpc>
            </a:pPr>
            <a:r>
              <a:rPr lang="en-US" sz="3900" dirty="0"/>
              <a:t>More senior exams are for 1-2+yrs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Employers should pay exam fees. Even if failed.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4412</TotalTime>
  <Words>5513</Words>
  <Application>Microsoft Office PowerPoint</Application>
  <PresentationFormat>Widescreen</PresentationFormat>
  <Paragraphs>524</Paragraphs>
  <Slides>48</Slides>
  <Notes>28</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48</vt:i4>
      </vt:variant>
    </vt:vector>
  </HeadingPairs>
  <TitlesOfParts>
    <vt:vector size="70"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Certification Exams Inside Out</vt:lpstr>
      <vt:lpstr>Pop Quiz</vt:lpstr>
      <vt:lpstr>Agenda</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USD15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222</cp:revision>
  <dcterms:created xsi:type="dcterms:W3CDTF">2015-09-09T01:48:28Z</dcterms:created>
  <dcterms:modified xsi:type="dcterms:W3CDTF">2021-05-15T05:12:50Z</dcterms:modified>
</cp:coreProperties>
</file>